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A7BD0-F591-4175-8A9E-26B214A9BF90}" type="datetimeFigureOut">
              <a:rPr lang="es-CO" smtClean="0"/>
              <a:t>31/08/2016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CA38F-D8AC-4B55-9C5F-6B847A9CAF70}" type="slidenum">
              <a:rPr lang="es-CO" smtClean="0"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Dibujos para mejorar la concentración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Paso a paso conseguimos nuestro objetivo.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USUARIO\Mis documentos\Downloads\14117905_962052733917878_841747471849867698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SUARIO\Mis documentos\Downloads\14102152_962052803917871_18649473847839951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8050" y="1905000"/>
            <a:ext cx="22479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USUARIO\Mis documentos\Downloads\14141801_962052823917869_3865482509715264377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304800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USUARIO\Mis documentos\Downloads\14064156_962052837251201_869127643092069065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USUARIO\Mis documentos\Downloads\14102590_962052843917867_315888357777646259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Documents and Settings\USUARIO\Mis documentos\Downloads\14080052_962052860584532_864741236686494051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USUARIO\Mis documentos\Downloads\14203343_962052883917863_674942079171769341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USUARIO\Mis documentos\Downloads\14199620_962052900584528_457740651337161432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USUARIO\Mis documentos\Downloads\14142065_962052913917860_556817122932905699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USUARIO\Mis documentos\Downloads\14095750_962052943917857_189230879306326165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USUARIO\Mis documentos\Downloads\14184435_962054307251054_47733172688473852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86038" y="1943100"/>
            <a:ext cx="3971925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USUARIO\Mis documentos\Downloads\14141763_962052953917856_696898909522760378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1204913"/>
            <a:ext cx="3048000" cy="4448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USUARIO\Mis documentos\Downloads\14117715_962052970584521_639901484638918331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00025"/>
            <a:ext cx="4572000" cy="645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Documents and Settings\USUARIO\Mis documentos\Downloads\14141857_962052990584519_177294954264297479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00025"/>
            <a:ext cx="4572000" cy="645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:\Documents and Settings\USUARIO\Mis documentos\Downloads\14192156_962053043917847_710203745394650946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-176213"/>
            <a:ext cx="4572000" cy="7210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USUARIO\Mis documentos\Downloads\14141658_962053057251179_293964586873699511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00025"/>
            <a:ext cx="4572000" cy="645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SUARIO\Mis documentos\Downloads\14141736_962054387251046_5834650399200901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13" y="1257300"/>
            <a:ext cx="4143375" cy="4343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SUARIO\Mis documentos\Downloads\14102214_962052630584555_429086309557100449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200025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UARIO\Mis documentos\Downloads\14203192_962052647251220_746074866949000703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USUARIO\Mis documentos\Downloads\14068097_962054707251014_407050203043269115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3663" y="2214563"/>
            <a:ext cx="3876675" cy="2428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USUARIO\Mis documentos\Downloads\14199295_962052677251217_214141568809261883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USUARIO\Mis documentos\Downloads\14095807_962052697251215_743633902936582798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USUARIO\Mis documentos\Downloads\14203358_962052723917879_793931704999333129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819275"/>
            <a:ext cx="4572000" cy="3219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</Words>
  <Application>Microsoft Office PowerPoint</Application>
  <PresentationFormat>Presentación en pantalla (4:3)</PresentationFormat>
  <Paragraphs>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Dibujos para mejorar la concentración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Dibujos para mejorar la concentración</dc:title>
  <dc:creator>CESAR</dc:creator>
  <cp:lastModifiedBy>CESAR</cp:lastModifiedBy>
  <cp:revision>2</cp:revision>
  <dcterms:created xsi:type="dcterms:W3CDTF">2016-08-31T22:45:42Z</dcterms:created>
  <dcterms:modified xsi:type="dcterms:W3CDTF">2016-08-31T22:49:17Z</dcterms:modified>
</cp:coreProperties>
</file>