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66E9-4CB8-4ADD-AAF0-65E2EAA0CC2F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9C9C3-7A2C-42A3-ABA3-9B994B45507C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C:\Documents and Settings\USUARIO\Mis documentos\Downloads\14039996_957740967682388_43583656947093149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381000"/>
            <a:ext cx="802005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UARIO\Mis documentos\Downloads\14141626_957741751015643_713677622676192713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385763"/>
            <a:ext cx="6477000" cy="6086475"/>
          </a:xfrm>
          <a:prstGeom prst="rect">
            <a:avLst/>
          </a:prstGeom>
          <a:noFill/>
        </p:spPr>
      </p:pic>
      <p:pic>
        <p:nvPicPr>
          <p:cNvPr id="10243" name="Picture 3" descr="C:\Documents and Settings\USUARIO\Mis documentos\Downloads\14045956_957741791015639_627465139482903041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0" y="385763"/>
            <a:ext cx="6819900" cy="6086475"/>
          </a:xfrm>
          <a:prstGeom prst="rect">
            <a:avLst/>
          </a:prstGeom>
          <a:noFill/>
        </p:spPr>
      </p:pic>
      <p:pic>
        <p:nvPicPr>
          <p:cNvPr id="10244" name="Picture 4" descr="C:\Documents and Settings\USUARIO\Mis documentos\Downloads\14102523_957741821015636_332618648753297590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725" y="381000"/>
            <a:ext cx="6686550" cy="6096000"/>
          </a:xfrm>
          <a:prstGeom prst="rect">
            <a:avLst/>
          </a:prstGeom>
          <a:noFill/>
        </p:spPr>
      </p:pic>
      <p:pic>
        <p:nvPicPr>
          <p:cNvPr id="10245" name="Picture 5" descr="C:\Documents and Settings\USUARIO\Mis documentos\Downloads\14095753_957741851015633_587176468983357375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1000"/>
            <a:ext cx="7010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UARIO\Mis documentos\Downloads\14080078_957741904348961_526103714471962750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381000"/>
            <a:ext cx="6600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UARIO\Mis documentos\Downloads\14141676_957741991015619_41391394185277101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381000"/>
            <a:ext cx="69056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UARIO\Mis documentos\Downloads\14045886_957742057682279_511608593013452318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385763"/>
            <a:ext cx="6781800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UARIO\Mis documentos\Downloads\14089085_957742147682270_727933517671686863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381000"/>
            <a:ext cx="66008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UARIO\Escritorio\Lorena Berdugo\Getsemani school vial(2)\12112003_417086535082737_2371013568152177476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663" y="1114425"/>
            <a:ext cx="4638675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UARIO\Mis documentos\Downloads\14088624_957741027682382_523938366429292319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381000"/>
            <a:ext cx="787717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UARIO\Mis documentos\Downloads\14045594_957741144349037_879081325307214255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381000"/>
            <a:ext cx="79629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UARIO\Mis documentos\Downloads\14064096_957741297682355_699075608206758788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5763"/>
            <a:ext cx="8077200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UARIO\Mis documentos\Downloads\14079568_957741391015679_445666227271550151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85763"/>
            <a:ext cx="8096250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UARIO\Mis documentos\Downloads\14089111_957741514349000_607671608595695700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1000"/>
            <a:ext cx="8001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UARIO\Mis documentos\Downloads\14117780_957741597682325_204554554893080153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385763"/>
            <a:ext cx="7934325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UARIO\Mis documentos\Downloads\14102169_957741667682318_26979089203019391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8" y="381000"/>
            <a:ext cx="72104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UARIO\Mis documentos\Downloads\14054977_957741711015647_668581695917893303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381000"/>
            <a:ext cx="706755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Presentación en pantalla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</dc:creator>
  <cp:lastModifiedBy>CESAR</cp:lastModifiedBy>
  <cp:revision>1</cp:revision>
  <dcterms:created xsi:type="dcterms:W3CDTF">2016-08-31T22:39:24Z</dcterms:created>
  <dcterms:modified xsi:type="dcterms:W3CDTF">2016-08-31T22:43:07Z</dcterms:modified>
</cp:coreProperties>
</file>