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9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7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30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15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8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97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6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47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99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4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26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5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FC68-2A3A-46D3-9DFF-433F8D10D5D2}" type="datetimeFigureOut">
              <a:rPr lang="es-CO" smtClean="0"/>
              <a:t>21/10/2016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280E-0133-4137-922E-0CC7D4554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3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8343" y="2152877"/>
            <a:ext cx="11538857" cy="2387600"/>
          </a:xfrm>
        </p:spPr>
        <p:txBody>
          <a:bodyPr>
            <a:noAutofit/>
          </a:bodyPr>
          <a:lstStyle/>
          <a:p>
            <a:r>
              <a:rPr lang="es-CO" sz="13800" dirty="0" smtClean="0">
                <a:latin typeface="BEAR HUGS BY RATTICSASSIN" panose="00000500000000000000" pitchFamily="2" charset="0"/>
              </a:rPr>
              <a:t>Como enseñar las consonantes</a:t>
            </a:r>
            <a:endParaRPr lang="es-CO" sz="13800" dirty="0">
              <a:latin typeface="BEAR HUGS BY RATTICSASSIN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546272"/>
            <a:ext cx="9144000" cy="495300"/>
          </a:xfrm>
        </p:spPr>
        <p:txBody>
          <a:bodyPr>
            <a:noAutofit/>
          </a:bodyPr>
          <a:lstStyle/>
          <a:p>
            <a:r>
              <a:rPr lang="es-CO" sz="8800" dirty="0" err="1">
                <a:latin typeface="BEAR HUGS BY RATTICSASSIN" panose="00000500000000000000" pitchFamily="2" charset="0"/>
              </a:rPr>
              <a:t>g</a:t>
            </a:r>
            <a:r>
              <a:rPr lang="es-CO" sz="8800" dirty="0" err="1" smtClean="0">
                <a:latin typeface="BEAR HUGS BY RATTICSASSIN" panose="00000500000000000000" pitchFamily="2" charset="0"/>
              </a:rPr>
              <a:t>etsemani</a:t>
            </a:r>
            <a:r>
              <a:rPr lang="es-CO" sz="8800" dirty="0" smtClean="0">
                <a:latin typeface="BEAR HUGS BY RATTICSASSIN" panose="00000500000000000000" pitchFamily="2" charset="0"/>
              </a:rPr>
              <a:t> </a:t>
            </a:r>
            <a:r>
              <a:rPr lang="es-CO" sz="8800" dirty="0" err="1">
                <a:latin typeface="BEAR HUGS BY RATTICSASSIN" panose="00000500000000000000" pitchFamily="2" charset="0"/>
              </a:rPr>
              <a:t>s</a:t>
            </a:r>
            <a:r>
              <a:rPr lang="es-CO" sz="8800" dirty="0" err="1" smtClean="0">
                <a:latin typeface="BEAR HUGS BY RATTICSASSIN" panose="00000500000000000000" pitchFamily="2" charset="0"/>
              </a:rPr>
              <a:t>chool</a:t>
            </a:r>
            <a:endParaRPr lang="es-CO" sz="8800" dirty="0">
              <a:latin typeface="BEAR HUGS BY RATTICSASS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6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1075147"/>
            <a:ext cx="10493824" cy="56404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2229" y="101603"/>
            <a:ext cx="1177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Primero ingresar a </a:t>
            </a:r>
            <a:r>
              <a:rPr lang="es-CO" sz="2800" b="1" dirty="0" smtClean="0">
                <a:latin typeface="FISHfingers" panose="02000000000000000000" pitchFamily="2" charset="0"/>
              </a:rPr>
              <a:t>YouTube</a:t>
            </a:r>
            <a:r>
              <a:rPr lang="es-CO" sz="2800" dirty="0" smtClean="0">
                <a:latin typeface="FISHfingers" panose="02000000000000000000" pitchFamily="2" charset="0"/>
              </a:rPr>
              <a:t> y buscar </a:t>
            </a:r>
            <a:r>
              <a:rPr lang="es-CO" sz="2800" b="1" dirty="0" smtClean="0">
                <a:latin typeface="FISHfingers" panose="02000000000000000000" pitchFamily="2" charset="0"/>
              </a:rPr>
              <a:t>(EL MONO SILABO)</a:t>
            </a:r>
            <a:r>
              <a:rPr lang="es-CO" sz="2800" dirty="0" smtClean="0">
                <a:latin typeface="FISHfingers" panose="02000000000000000000" pitchFamily="2" charset="0"/>
              </a:rPr>
              <a:t> allí aparecerán las diferentes consonantes a practicar:</a:t>
            </a:r>
            <a:endParaRPr lang="es-CO" sz="2800" dirty="0">
              <a:latin typeface="FISHfinger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5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2229" y="101603"/>
            <a:ext cx="1177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En el video nos enseñan cual es el sonido de las consonantes (silabas) y como se les debe dictar a los niños con el sonido para que así puedan realizar sus dictados de manera práctica.</a:t>
            </a:r>
            <a:endParaRPr lang="es-CO" sz="2800" dirty="0">
              <a:latin typeface="FISHfingers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3" y="1055710"/>
            <a:ext cx="10276115" cy="55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ectura con la letr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0" y="3891959"/>
            <a:ext cx="4063999" cy="28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2229" y="101603"/>
            <a:ext cx="117710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Antiguamente enseñaban las letras a través de asociaciones, por ejemplo:</a:t>
            </a:r>
          </a:p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La m de mamá</a:t>
            </a:r>
          </a:p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 y así se realizaban los dictados: escribe mapa con la m de mamá.</a:t>
            </a:r>
          </a:p>
          <a:p>
            <a:pPr algn="ctr"/>
            <a:endParaRPr lang="es-CO" sz="2800" dirty="0" smtClean="0">
              <a:latin typeface="FISHfingers" panose="02000000000000000000" pitchFamily="2" charset="0"/>
            </a:endParaRPr>
          </a:p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En los últimos tiempos pedagógicamente se realiza la enseñanza con los sonidos de las consonantes (silabas):</a:t>
            </a:r>
          </a:p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La m suena </a:t>
            </a:r>
            <a:r>
              <a:rPr lang="es-CO" sz="2800" dirty="0" err="1" smtClean="0">
                <a:latin typeface="FISHfingers" panose="02000000000000000000" pitchFamily="2" charset="0"/>
              </a:rPr>
              <a:t>mmmm</a:t>
            </a:r>
            <a:r>
              <a:rPr lang="es-CO" sz="2800" dirty="0" smtClean="0">
                <a:latin typeface="FISHfingers" panose="02000000000000000000" pitchFamily="2" charset="0"/>
              </a:rPr>
              <a:t> como cuando te gusta algo </a:t>
            </a:r>
            <a:r>
              <a:rPr lang="es-CO" sz="2800" dirty="0" err="1" smtClean="0">
                <a:latin typeface="FISHfingers" panose="02000000000000000000" pitchFamily="2" charset="0"/>
              </a:rPr>
              <a:t>mmmmm</a:t>
            </a:r>
            <a:endParaRPr lang="es-CO" sz="2800" dirty="0" smtClean="0">
              <a:latin typeface="FISHfingers" panose="02000000000000000000" pitchFamily="2" charset="0"/>
            </a:endParaRPr>
          </a:p>
          <a:p>
            <a:pPr algn="ctr"/>
            <a:endParaRPr lang="es-CO" sz="2800" dirty="0">
              <a:latin typeface="FISHfingers" panose="02000000000000000000" pitchFamily="2" charset="0"/>
            </a:endParaRPr>
          </a:p>
          <a:p>
            <a:pPr algn="ctr"/>
            <a:r>
              <a:rPr lang="es-CO" sz="2800" dirty="0" smtClean="0">
                <a:latin typeface="FISHfingers" panose="02000000000000000000" pitchFamily="2" charset="0"/>
              </a:rPr>
              <a:t>Por dicha razón es importante que los padres de preescolar ingresen a esta herramienta y aprendan los sonidos y así en el momento de ayudar en el desarrollo de las tareas, puedan hacerlo como en clase y los estudiantes no queden perdidos.</a:t>
            </a:r>
          </a:p>
        </p:txBody>
      </p:sp>
      <p:pic>
        <p:nvPicPr>
          <p:cNvPr id="1028" name="Picture 4" descr="Resultado de imagen para lectura con la letra 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6" y="4081893"/>
            <a:ext cx="3688817" cy="25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3485" y="653143"/>
            <a:ext cx="114372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latin typeface="FISHfingers" panose="02000000000000000000" pitchFamily="2" charset="0"/>
              </a:rPr>
              <a:t>Si tienen alguna duda, no duden visitar la coordinación, donde con gusto los apoyaremos para mejorar  el rendimiento académico de cada uno de los estudiantes.</a:t>
            </a:r>
          </a:p>
          <a:p>
            <a:pPr algn="ctr"/>
            <a:r>
              <a:rPr lang="es-CO" sz="4800" dirty="0" smtClean="0">
                <a:latin typeface="FISHfingers" panose="02000000000000000000" pitchFamily="2" charset="0"/>
              </a:rPr>
              <a:t>Agradecemos su apoyo y comprensión.</a:t>
            </a:r>
          </a:p>
          <a:p>
            <a:pPr algn="ctr"/>
            <a:r>
              <a:rPr lang="es-CO" sz="4800" dirty="0" smtClean="0">
                <a:latin typeface="FISHfingers" panose="02000000000000000000" pitchFamily="2" charset="0"/>
              </a:rPr>
              <a:t>Atentamente,</a:t>
            </a:r>
          </a:p>
          <a:p>
            <a:pPr algn="ctr"/>
            <a:r>
              <a:rPr lang="es-CO" sz="4800" dirty="0" smtClean="0">
                <a:latin typeface="FISHfingers" panose="02000000000000000000" pitchFamily="2" charset="0"/>
              </a:rPr>
              <a:t>Psi. LORENA BERDUGO ACOSTA</a:t>
            </a:r>
          </a:p>
          <a:p>
            <a:pPr algn="ctr"/>
            <a:r>
              <a:rPr lang="es-CO" sz="4800" dirty="0" smtClean="0">
                <a:latin typeface="FISHfingers" panose="02000000000000000000" pitchFamily="2" charset="0"/>
              </a:rPr>
              <a:t>Coordinación</a:t>
            </a:r>
            <a:endParaRPr lang="es-CO" sz="4800" dirty="0">
              <a:latin typeface="FISHfinger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94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209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BEAR HUGS BY RATTICSASSIN</vt:lpstr>
      <vt:lpstr>Calibri</vt:lpstr>
      <vt:lpstr>Calibri Light</vt:lpstr>
      <vt:lpstr>FISHfingers</vt:lpstr>
      <vt:lpstr>Tema de Office</vt:lpstr>
      <vt:lpstr>Como enseñar las consonantes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enseñar las consonantes</dc:title>
  <dc:creator>GETSEMANI</dc:creator>
  <cp:lastModifiedBy>GETSEMANI</cp:lastModifiedBy>
  <cp:revision>4</cp:revision>
  <dcterms:created xsi:type="dcterms:W3CDTF">2016-10-21T15:01:45Z</dcterms:created>
  <dcterms:modified xsi:type="dcterms:W3CDTF">2016-10-21T15:19:01Z</dcterms:modified>
</cp:coreProperties>
</file>